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A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/>
    <p:restoredTop sz="94764"/>
  </p:normalViewPr>
  <p:slideViewPr>
    <p:cSldViewPr snapToGrid="0">
      <p:cViewPr varScale="1">
        <p:scale>
          <a:sx n="96" d="100"/>
          <a:sy n="96" d="100"/>
        </p:scale>
        <p:origin x="112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8" d="100"/>
          <a:sy n="108" d="100"/>
        </p:scale>
        <p:origin x="416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0FD0CBE-1E56-8349-6AAD-448FD2F48D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54B427-7BFA-EAF7-2AE2-B77E85532E5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21394-1607-3A46-AA39-322D92D64FD2}" type="datetimeFigureOut">
              <a:rPr lang="en-SK" smtClean="0"/>
              <a:t>04/04/2025</a:t>
            </a:fld>
            <a:endParaRPr lang="en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2213C4-2525-9DF7-F5EE-4D56262F62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9F5073-96FC-11BD-40E5-5B2AE0716E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4254B-F218-5243-81CE-ACF786ABDEDF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43228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023D3-0407-5F4A-8A97-276F33F6A667}" type="datetimeFigureOut">
              <a:rPr lang="en-SK" smtClean="0"/>
              <a:t>04/04/2025</a:t>
            </a:fld>
            <a:endParaRPr lang="en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AAADF-F479-C242-ABA9-23DDBA53481C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821507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99" y="1560459"/>
            <a:ext cx="11447999" cy="3571551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000" y="5132011"/>
            <a:ext cx="11448000" cy="10313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Quicksan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6A19F16-6215-2C76-693E-4C60D427C9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999" y="401869"/>
            <a:ext cx="1451674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8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6800" y="314841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985A-B7F2-6C4D-91B8-AD07CECC0465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61455A-AA74-3D28-D1BD-D9ECDE29AB5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000" y="2187574"/>
            <a:ext cx="56478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404FFF-8A36-F82D-525E-89F38CB482A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4923" y="2187574"/>
            <a:ext cx="56478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E7F31E2A-16A2-DBC7-898C-8526DDC4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728925"/>
            <a:ext cx="11448000" cy="1325563"/>
          </a:xfr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SK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A819F7C-CFDB-2A3C-0A76-E923686FFF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606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1892C75-8959-EFC3-F6EC-1F32D60F6C0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9076800" y="319541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99" y="728924"/>
            <a:ext cx="11439378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723" y="2120482"/>
            <a:ext cx="56419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2120482"/>
            <a:ext cx="56419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A9B2CB2-AF87-5804-2928-B2935DE4BF0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000" y="3006726"/>
            <a:ext cx="5647800" cy="35321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455CC05-37D8-F22F-135D-226D66BF3D4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6300" y="3006726"/>
            <a:ext cx="5647800" cy="35321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80B497D-2717-1BB9-227D-CB7AF5936F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7B64FF1-4412-3B3D-C882-D4C882D82BA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C011FCC-C753-C544-922E-58C5E1BE1658}" type="datetime1">
              <a:rPr lang="sk-SK" smtClean="0"/>
              <a:t>4.4.2025</a:t>
            </a:fld>
            <a:endParaRPr lang="en-SK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0146FADA-D34B-3B25-70EB-AB20C70D60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168769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B204F21B-E4FF-ABF3-C300-618D4338EF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1892C75-8959-EFC3-F6EC-1F32D60F6C0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9076800" y="319541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899" y="728924"/>
            <a:ext cx="11439378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723" y="2120482"/>
            <a:ext cx="56419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199" y="2120482"/>
            <a:ext cx="564190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A9B2CB2-AF87-5804-2928-B2935DE4BF0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000" y="3006726"/>
            <a:ext cx="5647800" cy="35321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455CC05-37D8-F22F-135D-226D66BF3D4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6300" y="3006726"/>
            <a:ext cx="5647800" cy="35321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7B64FF1-4412-3B3D-C882-D4C882D82BA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C011FCC-C753-C544-922E-58C5E1BE1658}" type="datetime1">
              <a:rPr lang="sk-SK" smtClean="0"/>
              <a:t>4.4.2025</a:t>
            </a:fld>
            <a:endParaRPr lang="en-SK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0146FADA-D34B-3B25-70EB-AB20C70D60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0672932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74077" y="319540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3" y="728923"/>
            <a:ext cx="114425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E19E5-2612-9B4B-9F23-BBC87169B028}" type="datetime1">
              <a:rPr lang="sk-SK" smtClean="0"/>
              <a:t>4.4.2025</a:t>
            </a:fld>
            <a:endParaRPr lang="en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345521D-FE45-EE09-CC6F-971AC1B88B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872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EA6A1F4-2D22-3C44-506D-34ABAF4FAE1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74077" y="319540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3" y="728923"/>
            <a:ext cx="114425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E19E5-2612-9B4B-9F23-BBC87169B028}" type="datetime1">
              <a:rPr lang="sk-SK" smtClean="0"/>
              <a:t>4.4.2025</a:t>
            </a:fld>
            <a:endParaRPr lang="en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1716098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581130-437D-3A85-6533-AD424D36A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4077" y="31953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25DFF0C-E5E9-DC77-CCD1-CA8CEE217C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98326BD-C343-197C-AC2A-606FE163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1FCC-C753-C544-922E-58C5E1BE1658}" type="datetime1">
              <a:rPr lang="sk-SK" smtClean="0"/>
              <a:t>4.4.2025</a:t>
            </a:fld>
            <a:endParaRPr lang="en-SK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78D2E5A-C66A-2E9E-3301-71D8A064E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029970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8422FE-FDF0-21F2-29C2-9B1E5F7FE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4077" y="31953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067881C2-6330-92C9-266A-FE77E0FC5A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C3DB1-F907-CA80-AE73-C5D90B5B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11FCC-C753-C544-922E-58C5E1BE1658}" type="datetime1">
              <a:rPr lang="sk-SK" smtClean="0"/>
              <a:t>4.4.2025</a:t>
            </a:fld>
            <a:endParaRPr lang="en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F24AAF-597D-8AAA-924B-6576FF831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7875846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4077" y="31953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28922"/>
            <a:ext cx="4400025" cy="1328477"/>
          </a:xfrm>
          <a:prstGeom prst="rect">
            <a:avLst/>
          </a:prstGeom>
        </p:spPr>
        <p:txBody>
          <a:bodyPr anchor="b"/>
          <a:lstStyle>
            <a:lvl1pPr>
              <a:defRPr sz="3200"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2172897"/>
            <a:ext cx="4400025" cy="424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438F-3F41-CB45-8A32-AFA5ADEF1815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DBD3F16-EB17-1282-538E-1823017E79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2C0A56E-27F9-F7FE-51BA-D7DABF42BF7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83187" y="1160585"/>
            <a:ext cx="6634089" cy="52577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280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B0F1205-F393-8AF4-DF20-0A889802E36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4077" y="31953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28922"/>
            <a:ext cx="4400025" cy="1328477"/>
          </a:xfrm>
          <a:prstGeom prst="rect">
            <a:avLst/>
          </a:prstGeom>
        </p:spPr>
        <p:txBody>
          <a:bodyPr anchor="b"/>
          <a:lstStyle>
            <a:lvl1pPr>
              <a:defRPr sz="3200"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2172897"/>
            <a:ext cx="4400025" cy="424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438F-3F41-CB45-8A32-AFA5ADEF1815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2C0A56E-27F9-F7FE-51BA-D7DABF42BF7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83187" y="1160585"/>
            <a:ext cx="6634089" cy="525779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2409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4077" y="319538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2177"/>
            <a:ext cx="4400025" cy="1345223"/>
          </a:xfrm>
          <a:prstGeom prst="rect">
            <a:avLst/>
          </a:prstGeom>
        </p:spPr>
        <p:txBody>
          <a:bodyPr anchor="b"/>
          <a:lstStyle>
            <a:lvl1pPr>
              <a:defRPr sz="32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987425"/>
            <a:ext cx="6634089" cy="543096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B62B-6D31-2146-BCCF-DA7393339397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27AFC42-195A-929E-00F5-54440A248F9A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72000" y="2172897"/>
            <a:ext cx="4400025" cy="424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3ACC93D-94C7-8EBA-C37B-45B8FCFD5C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42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99" y="1560459"/>
            <a:ext cx="7121001" cy="3571551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000" y="5132011"/>
            <a:ext cx="7121000" cy="10313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Quicksan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6A19F16-6215-2C76-693E-4C60D427C9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999" y="401869"/>
            <a:ext cx="1451674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995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F9385944-7D3A-A7E1-E09C-FEB2236EBC7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4077" y="319538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2177"/>
            <a:ext cx="4400025" cy="1345223"/>
          </a:xfrm>
          <a:prstGeom prst="rect">
            <a:avLst/>
          </a:prstGeom>
        </p:spPr>
        <p:txBody>
          <a:bodyPr anchor="b"/>
          <a:lstStyle>
            <a:lvl1pPr>
              <a:defRPr sz="32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987425"/>
            <a:ext cx="6634089" cy="543096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5B62B-6D31-2146-BCCF-DA7393339397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27AFC42-195A-929E-00F5-54440A248F9A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372000" y="2172897"/>
            <a:ext cx="4400025" cy="42454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9979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74077" y="30604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3" y="728924"/>
            <a:ext cx="114425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723" y="2145323"/>
            <a:ext cx="11442554" cy="435219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579B2-D152-B045-87C9-02E6089155F7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56E5BFC-C41C-0842-6F19-B50FAE5EC2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15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9E2F2C7A-82A2-CCD6-48C6-5212EE1366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9277" y="356333"/>
            <a:ext cx="1004236" cy="24905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74077" y="306049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723" y="728924"/>
            <a:ext cx="114425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4723" y="2145323"/>
            <a:ext cx="11442554" cy="435219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579B2-D152-B045-87C9-02E6089155F7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816081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10084503" y="4880679"/>
            <a:ext cx="2815793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432538" cy="6106013"/>
          </a:xfrm>
          <a:prstGeom prst="rect">
            <a:avLst/>
          </a:prstGeom>
        </p:spPr>
        <p:txBody>
          <a:bodyPr vert="eaVert"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4"/>
            <a:ext cx="7734300" cy="61060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30D7-34F6-234F-96B3-A7309279C32B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88A9D1-842F-A3C7-2AE0-4C6D40D97F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0991798" y="741578"/>
            <a:ext cx="1001204" cy="2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6835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455409C9-D59F-846A-28CA-247C791EEC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10990658" y="739686"/>
            <a:ext cx="1004236" cy="24905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10084503" y="4880679"/>
            <a:ext cx="2815793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432538" cy="6106013"/>
          </a:xfrm>
          <a:prstGeom prst="rect">
            <a:avLst/>
          </a:prstGeom>
        </p:spPr>
        <p:txBody>
          <a:bodyPr vert="eaVert"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4"/>
            <a:ext cx="7734300" cy="61060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30D7-34F6-234F-96B3-A7309279C32B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224859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99" y="1560459"/>
            <a:ext cx="7375001" cy="3571551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000" y="5132011"/>
            <a:ext cx="7375000" cy="10313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Quicksan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6A19F16-6215-2C76-693E-4C60D427C9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999" y="401869"/>
            <a:ext cx="1451674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8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99" y="1560459"/>
            <a:ext cx="7375001" cy="3571551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000" y="5132011"/>
            <a:ext cx="7375000" cy="10313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Quicksan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6A19F16-6215-2C76-693E-4C60D427C9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999" y="401869"/>
            <a:ext cx="1451674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35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99" y="1560459"/>
            <a:ext cx="7121001" cy="3571551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atin typeface="Barlow" pitchFamily="2" charset="77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2000" y="5132011"/>
            <a:ext cx="7121000" cy="103139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  <a:latin typeface="Quicksand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6A19F16-6215-2C76-693E-4C60D427C9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999" y="401869"/>
            <a:ext cx="1451674" cy="3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3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999" y="714742"/>
            <a:ext cx="1144799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tx1"/>
                </a:solidFill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000" y="2149663"/>
            <a:ext cx="114480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152A7-97A0-9544-8DAD-FAECC1E1798F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02618" y="338749"/>
            <a:ext cx="2417382" cy="358409"/>
          </a:xfrm>
        </p:spPr>
        <p:txBody>
          <a:bodyPr/>
          <a:lstStyle/>
          <a:p>
            <a:fld id="{F9CCD0B6-B75E-C14C-9183-96C56CFEF88D}" type="slidenum">
              <a:rPr lang="en-SK" smtClean="0"/>
              <a:pPr/>
              <a:t>‹#›</a:t>
            </a:fld>
            <a:endParaRPr lang="en-SK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36CD113C-669A-3831-C751-97C9F4847A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56333"/>
            <a:ext cx="1004236" cy="24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86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716935"/>
            <a:ext cx="11448000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000" y="2187574"/>
            <a:ext cx="114480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1C14A-F16F-8B4D-9E3C-13D82F292C6F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76800" y="313133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BA939FDF-FC33-9EBE-10E8-BD12148E22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82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r Templa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0201D9D5-E910-92D1-4271-7F193C9BCE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70161" y="1033783"/>
            <a:ext cx="1451674" cy="360015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9E35358-EF13-F2C7-097B-554BE5C96E7B}"/>
              </a:ext>
            </a:extLst>
          </p:cNvPr>
          <p:cNvSpPr txBox="1">
            <a:spLocks/>
          </p:cNvSpPr>
          <p:nvPr userDrawn="1"/>
        </p:nvSpPr>
        <p:spPr>
          <a:xfrm>
            <a:off x="3233998" y="4654889"/>
            <a:ext cx="5724000" cy="307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2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2"/>
                </a:solidFill>
                <a:latin typeface="Quicksand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en-US" b="0" i="0" dirty="0">
                <a:latin typeface="Quicksand Medium" pitchFamily="2" charset="77"/>
              </a:rPr>
              <a:t>Contact me at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73E4FD1-92A3-AE84-562E-53983F689A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9405" y="4962281"/>
            <a:ext cx="4873186" cy="30739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</a:lstStyle>
          <a:p>
            <a:pPr algn="ctr">
              <a:lnSpc>
                <a:spcPct val="90000"/>
              </a:lnSpc>
              <a:defRPr/>
            </a:pPr>
            <a:r>
              <a:rPr lang="en-US" b="1" dirty="0" err="1">
                <a:latin typeface="Quicksand SemiBold" pitchFamily="2" charset="77"/>
              </a:rPr>
              <a:t>mail@flowis.com</a:t>
            </a:r>
            <a:endParaRPr lang="en-SK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AD94444-155D-6060-FF17-9347B48488D5}"/>
              </a:ext>
            </a:extLst>
          </p:cNvPr>
          <p:cNvSpPr txBox="1">
            <a:spLocks/>
          </p:cNvSpPr>
          <p:nvPr userDrawn="1"/>
        </p:nvSpPr>
        <p:spPr>
          <a:xfrm>
            <a:off x="371999" y="1916590"/>
            <a:ext cx="11447999" cy="2503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i="0" kern="1200">
                <a:solidFill>
                  <a:schemeClr val="tx1"/>
                </a:solidFill>
                <a:latin typeface="Barlow" pitchFamily="2" charset="77"/>
                <a:ea typeface="+mj-ea"/>
                <a:cs typeface="+mj-cs"/>
              </a:defRPr>
            </a:lvl1pPr>
          </a:lstStyle>
          <a:p>
            <a:r>
              <a:rPr lang="en-GB" b="0" i="0" dirty="0">
                <a:latin typeface="Quicksand Medium" pitchFamily="2" charset="77"/>
              </a:rPr>
              <a:t>Freedom to </a:t>
            </a:r>
            <a:r>
              <a:rPr lang="en-GB" b="0" i="0" dirty="0">
                <a:solidFill>
                  <a:schemeClr val="accent1"/>
                </a:solidFill>
                <a:latin typeface="Quicksand Medium" pitchFamily="2" charset="77"/>
              </a:rPr>
              <a:t>grow</a:t>
            </a:r>
            <a:endParaRPr lang="en-US" b="0" i="0" dirty="0">
              <a:solidFill>
                <a:schemeClr val="accent1"/>
              </a:solidFill>
              <a:latin typeface="Quicksand Mediu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8704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9985A-B7F2-6C4D-91B8-AD07CECC0465}" type="datetime1">
              <a:rPr lang="sk-SK" smtClean="0"/>
              <a:t>4.4.2025</a:t>
            </a:fld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74077" y="319088"/>
            <a:ext cx="2743200" cy="365125"/>
          </a:xfrm>
        </p:spPr>
        <p:txBody>
          <a:bodyPr/>
          <a:lstStyle/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79651FB-9A24-DA9D-29C5-E13DFFEA71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2000" y="365125"/>
            <a:ext cx="1001204" cy="24829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61455A-AA74-3D28-D1BD-D9ECDE29AB5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72000" y="2187574"/>
            <a:ext cx="56478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404FFF-8A36-F82D-525E-89F38CB482A0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74923" y="2187574"/>
            <a:ext cx="56478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Quicksand" pitchFamily="2" charset="77"/>
              </a:defRPr>
            </a:lvl1pPr>
            <a:lvl2pPr>
              <a:defRPr>
                <a:solidFill>
                  <a:schemeClr val="tx2"/>
                </a:solidFill>
                <a:latin typeface="Quicksand" pitchFamily="2" charset="77"/>
              </a:defRPr>
            </a:lvl2pPr>
            <a:lvl3pPr>
              <a:defRPr>
                <a:solidFill>
                  <a:schemeClr val="tx2"/>
                </a:solidFill>
                <a:latin typeface="Quicksand" pitchFamily="2" charset="77"/>
              </a:defRPr>
            </a:lvl3pPr>
            <a:lvl4pPr>
              <a:defRPr>
                <a:solidFill>
                  <a:schemeClr val="tx2"/>
                </a:solidFill>
                <a:latin typeface="Quicksand" pitchFamily="2" charset="77"/>
              </a:defRPr>
            </a:lvl4pPr>
            <a:lvl5pPr>
              <a:defRPr>
                <a:solidFill>
                  <a:schemeClr val="tx2"/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E7F31E2A-16A2-DBC7-898C-8526DDC4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77" y="728925"/>
            <a:ext cx="11448000" cy="1325563"/>
          </a:xfrm>
        </p:spPr>
        <p:txBody>
          <a:bodyPr/>
          <a:lstStyle>
            <a:lvl1pPr>
              <a:defRPr b="1" i="0">
                <a:latin typeface="Barlow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SK" dirty="0"/>
          </a:p>
        </p:txBody>
      </p:sp>
    </p:spTree>
    <p:extLst>
      <p:ext uri="{BB962C8B-B14F-4D97-AF65-F5344CB8AC3E}">
        <p14:creationId xmlns:p14="http://schemas.microsoft.com/office/powerpoint/2010/main" val="20482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2C011FCC-C753-C544-922E-58C5E1BE1658}" type="datetime1">
              <a:rPr lang="sk-SK" smtClean="0"/>
              <a:t>4.4.2025</a:t>
            </a:fld>
            <a:endParaRPr lang="en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F9CCD0B6-B75E-C14C-9183-96C56CFEF88D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5726629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21" r:id="rId2"/>
    <p:sldLayoutId id="2147483822" r:id="rId3"/>
    <p:sldLayoutId id="2147483823" r:id="rId4"/>
    <p:sldLayoutId id="2147483824" r:id="rId5"/>
    <p:sldLayoutId id="2147483806" r:id="rId6"/>
    <p:sldLayoutId id="2147483817" r:id="rId7"/>
    <p:sldLayoutId id="2147483819" r:id="rId8"/>
    <p:sldLayoutId id="2147483808" r:id="rId9"/>
    <p:sldLayoutId id="2147483825" r:id="rId10"/>
    <p:sldLayoutId id="2147483809" r:id="rId11"/>
    <p:sldLayoutId id="2147483826" r:id="rId12"/>
    <p:sldLayoutId id="2147483810" r:id="rId13"/>
    <p:sldLayoutId id="2147483827" r:id="rId14"/>
    <p:sldLayoutId id="2147483811" r:id="rId15"/>
    <p:sldLayoutId id="2147483828" r:id="rId16"/>
    <p:sldLayoutId id="2147483812" r:id="rId17"/>
    <p:sldLayoutId id="2147483832" r:id="rId18"/>
    <p:sldLayoutId id="2147483813" r:id="rId19"/>
    <p:sldLayoutId id="2147483831" r:id="rId20"/>
    <p:sldLayoutId id="2147483814" r:id="rId21"/>
    <p:sldLayoutId id="2147483830" r:id="rId22"/>
    <p:sldLayoutId id="2147483815" r:id="rId23"/>
    <p:sldLayoutId id="2147483829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C700B-5A5C-B183-BF70-9EA4ACA240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E0220F-CC36-45EB-A504-0AB1CFFD19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2976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is">
      <a:dk1>
        <a:srgbClr val="070A2E"/>
      </a:dk1>
      <a:lt1>
        <a:srgbClr val="FFFFFF"/>
      </a:lt1>
      <a:dk2>
        <a:srgbClr val="545678"/>
      </a:dk2>
      <a:lt2>
        <a:srgbClr val="BEC0CF"/>
      </a:lt2>
      <a:accent1>
        <a:srgbClr val="00CDD8"/>
      </a:accent1>
      <a:accent2>
        <a:srgbClr val="F8B32C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00CDD8"/>
      </a:hlink>
      <a:folHlink>
        <a:srgbClr val="00919A"/>
      </a:folHlink>
    </a:clrScheme>
    <a:fontScheme name="Barlow">
      <a:majorFont>
        <a:latin typeface="Barlow"/>
        <a:ea typeface=""/>
        <a:cs typeface=""/>
      </a:majorFont>
      <a:minorFont>
        <a:latin typeface="Quicksand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lowis new template 3ver" id="{72682F4C-BA62-0F43-8D4F-5CF1B1223EB4}" vid="{E1503F99-45AF-424A-9786-378D69FF3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806647-7ffe-4244-b14a-a630726d2ae6">
      <Terms xmlns="http://schemas.microsoft.com/office/infopath/2007/PartnerControls"/>
    </lcf76f155ced4ddcb4097134ff3c332f>
    <TaxCatchAll xmlns="766b9be2-8f6a-45dd-97bf-1028097cde3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20CFF51207647B2940E5F7D57FF66" ma:contentTypeVersion="18" ma:contentTypeDescription="Create a new document." ma:contentTypeScope="" ma:versionID="303d564047833ba1a783ef371043e32a">
  <xsd:schema xmlns:xsd="http://www.w3.org/2001/XMLSchema" xmlns:xs="http://www.w3.org/2001/XMLSchema" xmlns:p="http://schemas.microsoft.com/office/2006/metadata/properties" xmlns:ns2="a4806647-7ffe-4244-b14a-a630726d2ae6" xmlns:ns3="766b9be2-8f6a-45dd-97bf-1028097cde3e" targetNamespace="http://schemas.microsoft.com/office/2006/metadata/properties" ma:root="true" ma:fieldsID="342f194c04255d8d156d67a74fe8cb34" ns2:_="" ns3:_="">
    <xsd:import namespace="a4806647-7ffe-4244-b14a-a630726d2ae6"/>
    <xsd:import namespace="766b9be2-8f6a-45dd-97bf-1028097cd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806647-7ffe-4244-b14a-a630726d2a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b7bb6ae-12a5-40e8-9f16-cde96fdab3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6b9be2-8f6a-45dd-97bf-1028097cde3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aa2512ac-5f8e-40a7-9925-5e1502a8a2d2}" ma:internalName="TaxCatchAll" ma:showField="CatchAllData" ma:web="766b9be2-8f6a-45dd-97bf-1028097cd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A13E4B-87CA-4727-87F0-EDCE3FB81CED}">
  <ds:schemaRefs>
    <ds:schemaRef ds:uri="http://schemas.microsoft.com/office/2006/metadata/properties"/>
    <ds:schemaRef ds:uri="http://schemas.microsoft.com/office/infopath/2007/PartnerControls"/>
    <ds:schemaRef ds:uri="a4806647-7ffe-4244-b14a-a630726d2ae6"/>
    <ds:schemaRef ds:uri="766b9be2-8f6a-45dd-97bf-1028097cde3e"/>
  </ds:schemaRefs>
</ds:datastoreItem>
</file>

<file path=customXml/itemProps2.xml><?xml version="1.0" encoding="utf-8"?>
<ds:datastoreItem xmlns:ds="http://schemas.openxmlformats.org/officeDocument/2006/customXml" ds:itemID="{B689C30C-6472-4D9C-8146-5E56617EA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806647-7ffe-4244-b14a-a630726d2ae6"/>
    <ds:schemaRef ds:uri="766b9be2-8f6a-45dd-97bf-1028097cd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644AE1-0BD1-4FA1-9B94-E96A83ED36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Barlow</vt:lpstr>
      <vt:lpstr>Quicksand</vt:lpstr>
      <vt:lpstr>Quicksand Medium</vt:lpstr>
      <vt:lpstr>Quicksand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Andrej Šulka</dc:creator>
  <cp:lastModifiedBy>Andrej Šulka</cp:lastModifiedBy>
  <cp:revision>9</cp:revision>
  <dcterms:created xsi:type="dcterms:W3CDTF">2025-03-23T11:17:23Z</dcterms:created>
  <dcterms:modified xsi:type="dcterms:W3CDTF">2025-04-04T17:57:50Z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0x01010008920CFF51207647B2940E5F7D57FF66</vt:lpwstr>
  </property>
</Properties>
</file>